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F7B"/>
    <a:srgbClr val="AEDEFB"/>
    <a:srgbClr val="8DCB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Saturday, May 22,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5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Saturday, May 22,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60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Saturday, May 22,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155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Saturday, May 22,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154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Saturday, May 22,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31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Saturday, May 22,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034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Saturday, May 22,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16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Saturday, May 22,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18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Saturday, May 22,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38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Saturday, May 22,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38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Saturday, May 22,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94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Saturday, May 22,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7741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BDE63055-C438-4977-B234-872D73E6C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Video 21">
            <a:extLst>
              <a:ext uri="{FF2B5EF4-FFF2-40B4-BE49-F238E27FC236}">
                <a16:creationId xmlns:a16="http://schemas.microsoft.com/office/drawing/2014/main" id="{B42E6BDD-3E92-4A75-8019-DCF6B5AE55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10">
            <a:extLst>
              <a:ext uri="{FF2B5EF4-FFF2-40B4-BE49-F238E27FC236}">
                <a16:creationId xmlns:a16="http://schemas.microsoft.com/office/drawing/2014/main" id="{497BC505-FE0C-4637-A29D-B71DFBBBA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852794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52AFB03-9914-1F45-B9F1-C3F03CF821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0" y="1449388"/>
            <a:ext cx="5015638" cy="2075012"/>
          </a:xfrm>
        </p:spPr>
        <p:txBody>
          <a:bodyPr>
            <a:normAutofit/>
          </a:bodyPr>
          <a:lstStyle/>
          <a:p>
            <a:r>
              <a:rPr lang="de-DE" dirty="0"/>
              <a:t>Online Kochbuch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243922-329A-CC4A-89C3-8AC4B5A743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0" y="3830398"/>
            <a:ext cx="5015638" cy="1219439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IPR Projekt </a:t>
            </a:r>
            <a:r>
              <a:rPr lang="de-DE" dirty="0" err="1">
                <a:solidFill>
                  <a:schemeClr val="tx1"/>
                </a:solidFill>
              </a:rPr>
              <a:t>SoSe</a:t>
            </a:r>
            <a:r>
              <a:rPr lang="de-DE" dirty="0">
                <a:solidFill>
                  <a:schemeClr val="tx1"/>
                </a:solidFill>
              </a:rPr>
              <a:t> 2021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13952" y="317452"/>
            <a:ext cx="2088038" cy="719230"/>
            <a:chOff x="4532666" y="505937"/>
            <a:chExt cx="2981730" cy="1027064"/>
          </a:xfrm>
        </p:grpSpPr>
        <p:sp>
          <p:nvSpPr>
            <p:cNvPr id="14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6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5706" y="5503147"/>
            <a:ext cx="2117174" cy="588806"/>
            <a:chOff x="4549904" y="5078157"/>
            <a:chExt cx="3023338" cy="840818"/>
          </a:xfrm>
        </p:grpSpPr>
        <p:sp>
          <p:nvSpPr>
            <p:cNvPr id="19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0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1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755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43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AA7DDCB6-6D8C-E14A-A6C5-363DD4173A0E}"/>
              </a:ext>
            </a:extLst>
          </p:cNvPr>
          <p:cNvSpPr/>
          <p:nvPr/>
        </p:nvSpPr>
        <p:spPr>
          <a:xfrm>
            <a:off x="2795752" y="-5308"/>
            <a:ext cx="9396248" cy="6858000"/>
          </a:xfrm>
          <a:prstGeom prst="rect">
            <a:avLst/>
          </a:prstGeom>
          <a:solidFill>
            <a:srgbClr val="AEDE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88B5800-92DB-B24F-AB8E-E60AA1C32601}"/>
              </a:ext>
            </a:extLst>
          </p:cNvPr>
          <p:cNvSpPr/>
          <p:nvPr/>
        </p:nvSpPr>
        <p:spPr>
          <a:xfrm>
            <a:off x="0" y="0"/>
            <a:ext cx="2795752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AB73ED-1EA2-DA4C-AD5A-9CDC22A61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9" y="345931"/>
            <a:ext cx="10728322" cy="1477328"/>
          </a:xfrm>
        </p:spPr>
        <p:txBody>
          <a:bodyPr/>
          <a:lstStyle/>
          <a:p>
            <a:pPr algn="ctr"/>
            <a:r>
              <a:rPr lang="de-DE" dirty="0">
                <a:solidFill>
                  <a:sysClr val="windowText" lastClr="000000"/>
                </a:solidFill>
              </a:rPr>
              <a:t>Add </a:t>
            </a:r>
            <a:r>
              <a:rPr lang="de-DE" dirty="0" err="1">
                <a:solidFill>
                  <a:sysClr val="windowText" lastClr="000000"/>
                </a:solidFill>
              </a:rPr>
              <a:t>Recipes</a:t>
            </a:r>
            <a:endParaRPr lang="de-DE" dirty="0">
              <a:solidFill>
                <a:sysClr val="windowText" lastClr="000000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94FBD64-354B-C142-BFC5-1CEEE848C5DB}"/>
              </a:ext>
            </a:extLst>
          </p:cNvPr>
          <p:cNvSpPr txBox="1"/>
          <p:nvPr/>
        </p:nvSpPr>
        <p:spPr>
          <a:xfrm>
            <a:off x="493986" y="2096528"/>
            <a:ext cx="194441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View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book</a:t>
            </a:r>
            <a:endParaRPr lang="de-DE" sz="1400" dirty="0"/>
          </a:p>
          <a:p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occasion</a:t>
            </a:r>
            <a:endParaRPr lang="de-DE" sz="1400" dirty="0"/>
          </a:p>
          <a:p>
            <a:endParaRPr lang="de-DE" dirty="0"/>
          </a:p>
          <a:p>
            <a:r>
              <a:rPr lang="de-DE" b="1" dirty="0"/>
              <a:t>Manage </a:t>
            </a:r>
            <a:r>
              <a:rPr lang="de-DE" b="1" dirty="0" err="1"/>
              <a:t>Recipes</a:t>
            </a:r>
            <a:endParaRPr lang="de-DE" b="1" dirty="0"/>
          </a:p>
          <a:p>
            <a:endParaRPr lang="de-DE" dirty="0"/>
          </a:p>
          <a:p>
            <a:endParaRPr lang="de-DE" dirty="0"/>
          </a:p>
          <a:p>
            <a:r>
              <a:rPr lang="de-DE" dirty="0">
                <a:solidFill>
                  <a:srgbClr val="00B0F0"/>
                </a:solidFill>
              </a:rPr>
              <a:t>Look </a:t>
            </a:r>
            <a:r>
              <a:rPr lang="de-DE" dirty="0" err="1">
                <a:solidFill>
                  <a:srgbClr val="00B0F0"/>
                </a:solidFill>
              </a:rPr>
              <a:t>for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other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Recipes</a:t>
            </a:r>
            <a:endParaRPr lang="de-DE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book</a:t>
            </a:r>
            <a:endParaRPr lang="de-DE" sz="1400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occasion</a:t>
            </a:r>
            <a:endParaRPr lang="de-DE" sz="1400" dirty="0">
              <a:solidFill>
                <a:srgbClr val="00B0F0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2B1FB5C-BCD1-B24A-BC1D-793A5F6DE544}"/>
              </a:ext>
            </a:extLst>
          </p:cNvPr>
          <p:cNvSpPr txBox="1"/>
          <p:nvPr/>
        </p:nvSpPr>
        <p:spPr>
          <a:xfrm>
            <a:off x="9230025" y="84321"/>
            <a:ext cx="25960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chemeClr val="bg1"/>
                </a:solidFill>
              </a:rPr>
              <a:t>Your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are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logged</a:t>
            </a:r>
            <a:r>
              <a:rPr lang="de-DE" sz="1100" dirty="0">
                <a:solidFill>
                  <a:schemeClr val="bg1"/>
                </a:solidFill>
              </a:rPr>
              <a:t> in </a:t>
            </a:r>
            <a:r>
              <a:rPr lang="de-DE" sz="1100" dirty="0" err="1">
                <a:solidFill>
                  <a:schemeClr val="bg1"/>
                </a:solidFill>
              </a:rPr>
              <a:t>as</a:t>
            </a:r>
            <a:r>
              <a:rPr lang="de-DE" sz="1100" dirty="0">
                <a:solidFill>
                  <a:schemeClr val="bg1"/>
                </a:solidFill>
              </a:rPr>
              <a:t> XXXXXXXXXXX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AFAA6A-5810-D444-9745-C06B71B2AEDB}"/>
              </a:ext>
            </a:extLst>
          </p:cNvPr>
          <p:cNvSpPr txBox="1"/>
          <p:nvPr/>
        </p:nvSpPr>
        <p:spPr>
          <a:xfrm>
            <a:off x="9243449" y="299447"/>
            <a:ext cx="259605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700" dirty="0">
                <a:solidFill>
                  <a:schemeClr val="bg1"/>
                </a:solidFill>
              </a:rPr>
              <a:t>Log out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39981B-48D5-AA43-8235-9CA8F893652D}"/>
              </a:ext>
            </a:extLst>
          </p:cNvPr>
          <p:cNvSpPr/>
          <p:nvPr/>
        </p:nvSpPr>
        <p:spPr>
          <a:xfrm>
            <a:off x="5910943" y="1135302"/>
            <a:ext cx="5167993" cy="513884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Drop Down mit vorhandenen Büchern + Add Book (nur wenn nicht schwer)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36FA78A-CBF5-AB4D-9D1F-D22580D20CCC}"/>
              </a:ext>
            </a:extLst>
          </p:cNvPr>
          <p:cNvSpPr txBox="1"/>
          <p:nvPr/>
        </p:nvSpPr>
        <p:spPr>
          <a:xfrm>
            <a:off x="3380014" y="1126671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Speichern in Buch: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15F4301-F7E7-FD4D-8393-BF5D3762C3E4}"/>
              </a:ext>
            </a:extLst>
          </p:cNvPr>
          <p:cNvSpPr/>
          <p:nvPr/>
        </p:nvSpPr>
        <p:spPr>
          <a:xfrm>
            <a:off x="5910943" y="1823259"/>
            <a:ext cx="5167993" cy="513884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Drop Down mit von uns vorgegebenen Werten 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D547D28-F200-E348-B7BA-872361CA8038}"/>
              </a:ext>
            </a:extLst>
          </p:cNvPr>
          <p:cNvSpPr txBox="1"/>
          <p:nvPr/>
        </p:nvSpPr>
        <p:spPr>
          <a:xfrm>
            <a:off x="3380014" y="1814628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Occasion/Anlass: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20B17AD-8AC2-034C-8CCF-1C785DC516CF}"/>
              </a:ext>
            </a:extLst>
          </p:cNvPr>
          <p:cNvSpPr/>
          <p:nvPr/>
        </p:nvSpPr>
        <p:spPr>
          <a:xfrm>
            <a:off x="5910943" y="2624843"/>
            <a:ext cx="5167993" cy="513884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Textfeld (Vielleicht: Shorttext)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B88C34E-AD4A-2045-908C-FB8BC98AF536}"/>
              </a:ext>
            </a:extLst>
          </p:cNvPr>
          <p:cNvSpPr txBox="1"/>
          <p:nvPr/>
        </p:nvSpPr>
        <p:spPr>
          <a:xfrm>
            <a:off x="3380014" y="2616212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Titel: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450C4CF-3743-A348-B166-E97B406AD063}"/>
              </a:ext>
            </a:extLst>
          </p:cNvPr>
          <p:cNvSpPr/>
          <p:nvPr/>
        </p:nvSpPr>
        <p:spPr>
          <a:xfrm>
            <a:off x="5910942" y="3353818"/>
            <a:ext cx="5167993" cy="1167039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Textfeld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DA53E692-61AB-0240-859B-367C529733D8}"/>
              </a:ext>
            </a:extLst>
          </p:cNvPr>
          <p:cNvSpPr txBox="1"/>
          <p:nvPr/>
        </p:nvSpPr>
        <p:spPr>
          <a:xfrm>
            <a:off x="3380014" y="3302984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Zutaten: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23C6E9C3-A8DC-A64C-83D3-D70CD1555A5E}"/>
              </a:ext>
            </a:extLst>
          </p:cNvPr>
          <p:cNvSpPr/>
          <p:nvPr/>
        </p:nvSpPr>
        <p:spPr>
          <a:xfrm>
            <a:off x="5910943" y="4735394"/>
            <a:ext cx="5167993" cy="1346905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Textfeld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3B225B9A-8B1A-E446-93D4-F1BD1CABFD36}"/>
              </a:ext>
            </a:extLst>
          </p:cNvPr>
          <p:cNvSpPr txBox="1"/>
          <p:nvPr/>
        </p:nvSpPr>
        <p:spPr>
          <a:xfrm>
            <a:off x="3380014" y="4726764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Zubereitung: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969025-FA86-B845-AE6E-9A9E8563215B}"/>
              </a:ext>
            </a:extLst>
          </p:cNvPr>
          <p:cNvSpPr/>
          <p:nvPr/>
        </p:nvSpPr>
        <p:spPr>
          <a:xfrm>
            <a:off x="493986" y="345931"/>
            <a:ext cx="2403326" cy="71230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Svenja</a:t>
            </a:r>
          </a:p>
        </p:txBody>
      </p:sp>
    </p:spTree>
    <p:extLst>
      <p:ext uri="{BB962C8B-B14F-4D97-AF65-F5344CB8AC3E}">
        <p14:creationId xmlns:p14="http://schemas.microsoft.com/office/powerpoint/2010/main" val="1599608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AA7DDCB6-6D8C-E14A-A6C5-363DD4173A0E}"/>
              </a:ext>
            </a:extLst>
          </p:cNvPr>
          <p:cNvSpPr/>
          <p:nvPr/>
        </p:nvSpPr>
        <p:spPr>
          <a:xfrm>
            <a:off x="2795752" y="-5308"/>
            <a:ext cx="9396248" cy="6858000"/>
          </a:xfrm>
          <a:prstGeom prst="rect">
            <a:avLst/>
          </a:prstGeom>
          <a:solidFill>
            <a:srgbClr val="AEDE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88B5800-92DB-B24F-AB8E-E60AA1C32601}"/>
              </a:ext>
            </a:extLst>
          </p:cNvPr>
          <p:cNvSpPr/>
          <p:nvPr/>
        </p:nvSpPr>
        <p:spPr>
          <a:xfrm>
            <a:off x="0" y="0"/>
            <a:ext cx="2795752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AB73ED-1EA2-DA4C-AD5A-9CDC22A61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9" y="345931"/>
            <a:ext cx="10728322" cy="1477328"/>
          </a:xfrm>
        </p:spPr>
        <p:txBody>
          <a:bodyPr/>
          <a:lstStyle/>
          <a:p>
            <a:pPr algn="ctr"/>
            <a:r>
              <a:rPr lang="de-DE" dirty="0">
                <a:solidFill>
                  <a:sysClr val="windowText" lastClr="000000"/>
                </a:solidFill>
              </a:rPr>
              <a:t>Change </a:t>
            </a:r>
            <a:r>
              <a:rPr lang="de-DE" dirty="0" err="1">
                <a:solidFill>
                  <a:sysClr val="windowText" lastClr="000000"/>
                </a:solidFill>
              </a:rPr>
              <a:t>Recipes</a:t>
            </a:r>
            <a:endParaRPr lang="de-DE" dirty="0">
              <a:solidFill>
                <a:sysClr val="windowText" lastClr="000000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94FBD64-354B-C142-BFC5-1CEEE848C5DB}"/>
              </a:ext>
            </a:extLst>
          </p:cNvPr>
          <p:cNvSpPr txBox="1"/>
          <p:nvPr/>
        </p:nvSpPr>
        <p:spPr>
          <a:xfrm>
            <a:off x="493986" y="2096528"/>
            <a:ext cx="194441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View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book</a:t>
            </a:r>
            <a:endParaRPr lang="de-DE" sz="1400" dirty="0"/>
          </a:p>
          <a:p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occasion</a:t>
            </a:r>
            <a:endParaRPr lang="de-DE" sz="1400" dirty="0"/>
          </a:p>
          <a:p>
            <a:endParaRPr lang="de-DE" dirty="0"/>
          </a:p>
          <a:p>
            <a:r>
              <a:rPr lang="de-DE" b="1" dirty="0"/>
              <a:t>Manage </a:t>
            </a:r>
            <a:r>
              <a:rPr lang="de-DE" b="1" dirty="0" err="1"/>
              <a:t>Recipes</a:t>
            </a:r>
            <a:endParaRPr lang="de-DE" b="1" dirty="0"/>
          </a:p>
          <a:p>
            <a:endParaRPr lang="de-DE" dirty="0"/>
          </a:p>
          <a:p>
            <a:endParaRPr lang="de-DE" dirty="0"/>
          </a:p>
          <a:p>
            <a:r>
              <a:rPr lang="de-DE" dirty="0">
                <a:solidFill>
                  <a:srgbClr val="00B0F0"/>
                </a:solidFill>
              </a:rPr>
              <a:t>Look </a:t>
            </a:r>
            <a:r>
              <a:rPr lang="de-DE" dirty="0" err="1">
                <a:solidFill>
                  <a:srgbClr val="00B0F0"/>
                </a:solidFill>
              </a:rPr>
              <a:t>for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other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Recipes</a:t>
            </a:r>
            <a:endParaRPr lang="de-DE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book</a:t>
            </a:r>
            <a:endParaRPr lang="de-DE" sz="1400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occasion</a:t>
            </a:r>
            <a:endParaRPr lang="de-DE" sz="1400" dirty="0">
              <a:solidFill>
                <a:srgbClr val="00B0F0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2B1FB5C-BCD1-B24A-BC1D-793A5F6DE544}"/>
              </a:ext>
            </a:extLst>
          </p:cNvPr>
          <p:cNvSpPr txBox="1"/>
          <p:nvPr/>
        </p:nvSpPr>
        <p:spPr>
          <a:xfrm>
            <a:off x="9230025" y="84321"/>
            <a:ext cx="25960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chemeClr val="bg1"/>
                </a:solidFill>
              </a:rPr>
              <a:t>Your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are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logged</a:t>
            </a:r>
            <a:r>
              <a:rPr lang="de-DE" sz="1100" dirty="0">
                <a:solidFill>
                  <a:schemeClr val="bg1"/>
                </a:solidFill>
              </a:rPr>
              <a:t> in </a:t>
            </a:r>
            <a:r>
              <a:rPr lang="de-DE" sz="1100" dirty="0" err="1">
                <a:solidFill>
                  <a:schemeClr val="bg1"/>
                </a:solidFill>
              </a:rPr>
              <a:t>as</a:t>
            </a:r>
            <a:r>
              <a:rPr lang="de-DE" sz="1100" dirty="0">
                <a:solidFill>
                  <a:schemeClr val="bg1"/>
                </a:solidFill>
              </a:rPr>
              <a:t> XXXXXXXXXXX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AFAA6A-5810-D444-9745-C06B71B2AEDB}"/>
              </a:ext>
            </a:extLst>
          </p:cNvPr>
          <p:cNvSpPr txBox="1"/>
          <p:nvPr/>
        </p:nvSpPr>
        <p:spPr>
          <a:xfrm>
            <a:off x="9243449" y="299447"/>
            <a:ext cx="259605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700" dirty="0">
                <a:solidFill>
                  <a:schemeClr val="bg1"/>
                </a:solidFill>
              </a:rPr>
              <a:t>Log out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39981B-48D5-AA43-8235-9CA8F893652D}"/>
              </a:ext>
            </a:extLst>
          </p:cNvPr>
          <p:cNvSpPr/>
          <p:nvPr/>
        </p:nvSpPr>
        <p:spPr>
          <a:xfrm>
            <a:off x="5910943" y="1135302"/>
            <a:ext cx="5167993" cy="513884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Drop Down mit vorhandenen Büchern + Add Book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36FA78A-CBF5-AB4D-9D1F-D22580D20CCC}"/>
              </a:ext>
            </a:extLst>
          </p:cNvPr>
          <p:cNvSpPr txBox="1"/>
          <p:nvPr/>
        </p:nvSpPr>
        <p:spPr>
          <a:xfrm>
            <a:off x="3380014" y="1126671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Speichern in Buch: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15F4301-F7E7-FD4D-8393-BF5D3762C3E4}"/>
              </a:ext>
            </a:extLst>
          </p:cNvPr>
          <p:cNvSpPr/>
          <p:nvPr/>
        </p:nvSpPr>
        <p:spPr>
          <a:xfrm>
            <a:off x="5910943" y="1823259"/>
            <a:ext cx="5167993" cy="513884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Drop Down mit von uns vorgegebenen Werten 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3D547D28-F200-E348-B7BA-872361CA8038}"/>
              </a:ext>
            </a:extLst>
          </p:cNvPr>
          <p:cNvSpPr txBox="1"/>
          <p:nvPr/>
        </p:nvSpPr>
        <p:spPr>
          <a:xfrm>
            <a:off x="3380014" y="1814628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Occasion/Anlass: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20B17AD-8AC2-034C-8CCF-1C785DC516CF}"/>
              </a:ext>
            </a:extLst>
          </p:cNvPr>
          <p:cNvSpPr/>
          <p:nvPr/>
        </p:nvSpPr>
        <p:spPr>
          <a:xfrm>
            <a:off x="5910943" y="2624843"/>
            <a:ext cx="5167993" cy="513884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Textfeld (Vielleicht: Shorttext)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B88C34E-AD4A-2045-908C-FB8BC98AF536}"/>
              </a:ext>
            </a:extLst>
          </p:cNvPr>
          <p:cNvSpPr txBox="1"/>
          <p:nvPr/>
        </p:nvSpPr>
        <p:spPr>
          <a:xfrm>
            <a:off x="3380014" y="2616212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Titel: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450C4CF-3743-A348-B166-E97B406AD063}"/>
              </a:ext>
            </a:extLst>
          </p:cNvPr>
          <p:cNvSpPr/>
          <p:nvPr/>
        </p:nvSpPr>
        <p:spPr>
          <a:xfrm>
            <a:off x="5910942" y="3353818"/>
            <a:ext cx="5167993" cy="1167039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Textfeld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DA53E692-61AB-0240-859B-367C529733D8}"/>
              </a:ext>
            </a:extLst>
          </p:cNvPr>
          <p:cNvSpPr txBox="1"/>
          <p:nvPr/>
        </p:nvSpPr>
        <p:spPr>
          <a:xfrm>
            <a:off x="3380014" y="3302984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Zutaten: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23C6E9C3-A8DC-A64C-83D3-D70CD1555A5E}"/>
              </a:ext>
            </a:extLst>
          </p:cNvPr>
          <p:cNvSpPr/>
          <p:nvPr/>
        </p:nvSpPr>
        <p:spPr>
          <a:xfrm>
            <a:off x="5910943" y="4735394"/>
            <a:ext cx="5167993" cy="1346905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Textfeld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3B225B9A-8B1A-E446-93D4-F1BD1CABFD36}"/>
              </a:ext>
            </a:extLst>
          </p:cNvPr>
          <p:cNvSpPr txBox="1"/>
          <p:nvPr/>
        </p:nvSpPr>
        <p:spPr>
          <a:xfrm>
            <a:off x="3380014" y="4726764"/>
            <a:ext cx="21472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Zubereitung: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029054B1-4323-B346-A15C-6C289259C43A}"/>
              </a:ext>
            </a:extLst>
          </p:cNvPr>
          <p:cNvSpPr/>
          <p:nvPr/>
        </p:nvSpPr>
        <p:spPr>
          <a:xfrm>
            <a:off x="7739414" y="1143762"/>
            <a:ext cx="4269921" cy="1202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Werte sind in den Feldern schon enthalten – Anwender kann ändern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42AA6AC-10AE-6A45-9E9E-8220D0389094}"/>
              </a:ext>
            </a:extLst>
          </p:cNvPr>
          <p:cNvSpPr/>
          <p:nvPr/>
        </p:nvSpPr>
        <p:spPr>
          <a:xfrm>
            <a:off x="493986" y="345931"/>
            <a:ext cx="2403326" cy="71230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Svenja</a:t>
            </a:r>
          </a:p>
        </p:txBody>
      </p:sp>
    </p:spTree>
    <p:extLst>
      <p:ext uri="{BB962C8B-B14F-4D97-AF65-F5344CB8AC3E}">
        <p14:creationId xmlns:p14="http://schemas.microsoft.com/office/powerpoint/2010/main" val="2002618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FAE2A12-140C-4527-B721-72C1DD3F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B43FC7-6A19-4DF3-8506-485B55500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689040-6301-4CD3-A20F-EA809EAD5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0344100 w 12192000"/>
              <a:gd name="connsiteY1" fmla="*/ 0 h 6858000"/>
              <a:gd name="connsiteX2" fmla="*/ 10628041 w 12192000"/>
              <a:gd name="connsiteY2" fmla="*/ 181981 h 6858000"/>
              <a:gd name="connsiteX3" fmla="*/ 10890786 w 12192000"/>
              <a:gd name="connsiteY3" fmla="*/ 404196 h 6858000"/>
              <a:gd name="connsiteX4" fmla="*/ 12140703 w 12192000"/>
              <a:gd name="connsiteY4" fmla="*/ 2501275 h 6858000"/>
              <a:gd name="connsiteX5" fmla="*/ 12192000 w 12192000"/>
              <a:gd name="connsiteY5" fmla="*/ 2695497 h 6858000"/>
              <a:gd name="connsiteX6" fmla="*/ 12192000 w 12192000"/>
              <a:gd name="connsiteY6" fmla="*/ 5699618 h 6858000"/>
              <a:gd name="connsiteX7" fmla="*/ 12152883 w 12192000"/>
              <a:gd name="connsiteY7" fmla="*/ 5839731 h 6858000"/>
              <a:gd name="connsiteX8" fmla="*/ 11693517 w 12192000"/>
              <a:gd name="connsiteY8" fmla="*/ 6719283 h 6858000"/>
              <a:gd name="connsiteX9" fmla="*/ 11571478 w 12192000"/>
              <a:gd name="connsiteY9" fmla="*/ 6858000 h 6858000"/>
              <a:gd name="connsiteX10" fmla="*/ 0 w 1219200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0344100" y="0"/>
                </a:lnTo>
                <a:lnTo>
                  <a:pt x="10628041" y="181981"/>
                </a:lnTo>
                <a:cubicBezTo>
                  <a:pt x="10728383" y="255277"/>
                  <a:pt x="10816544" y="329736"/>
                  <a:pt x="10890786" y="404196"/>
                </a:cubicBezTo>
                <a:cubicBezTo>
                  <a:pt x="11447593" y="962641"/>
                  <a:pt x="11888399" y="1637430"/>
                  <a:pt x="12140703" y="2501275"/>
                </a:cubicBezTo>
                <a:lnTo>
                  <a:pt x="12192000" y="2695497"/>
                </a:lnTo>
                <a:lnTo>
                  <a:pt x="12192000" y="5699618"/>
                </a:lnTo>
                <a:lnTo>
                  <a:pt x="12152883" y="5839731"/>
                </a:lnTo>
                <a:cubicBezTo>
                  <a:pt x="12041522" y="6174798"/>
                  <a:pt x="11888399" y="6467982"/>
                  <a:pt x="11693517" y="6719283"/>
                </a:cubicBezTo>
                <a:lnTo>
                  <a:pt x="1157147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5CDD5A2-7E26-CB48-AD0F-65A205EA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6923813" cy="1477328"/>
          </a:xfrm>
        </p:spPr>
        <p:txBody>
          <a:bodyPr>
            <a:normAutofit/>
          </a:bodyPr>
          <a:lstStyle/>
          <a:p>
            <a:r>
              <a:rPr lang="de-DE" dirty="0"/>
              <a:t>Funktionalitäten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437BCA-4043-364D-98E4-2D4FCB62D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448000"/>
            <a:ext cx="10716487" cy="3320975"/>
          </a:xfrm>
        </p:spPr>
        <p:txBody>
          <a:bodyPr>
            <a:normAutofit/>
          </a:bodyPr>
          <a:lstStyle/>
          <a:p>
            <a:endParaRPr lang="de-DE" sz="4800"/>
          </a:p>
        </p:txBody>
      </p:sp>
    </p:spTree>
    <p:extLst>
      <p:ext uri="{BB962C8B-B14F-4D97-AF65-F5344CB8AC3E}">
        <p14:creationId xmlns:p14="http://schemas.microsoft.com/office/powerpoint/2010/main" val="729542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CDD5A2-7E26-CB48-AD0F-65A205EA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6923813" cy="1477328"/>
          </a:xfrm>
        </p:spPr>
        <p:txBody>
          <a:bodyPr>
            <a:normAutofit/>
          </a:bodyPr>
          <a:lstStyle/>
          <a:p>
            <a:r>
              <a:rPr lang="de-DE" dirty="0"/>
              <a:t>Was lief gut?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437BCA-4043-364D-98E4-2D4FCB62D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448000"/>
            <a:ext cx="10716487" cy="3320975"/>
          </a:xfrm>
        </p:spPr>
        <p:txBody>
          <a:bodyPr>
            <a:normAutofit/>
          </a:bodyPr>
          <a:lstStyle/>
          <a:p>
            <a:endParaRPr lang="de-DE" sz="4800"/>
          </a:p>
        </p:txBody>
      </p:sp>
    </p:spTree>
    <p:extLst>
      <p:ext uri="{BB962C8B-B14F-4D97-AF65-F5344CB8AC3E}">
        <p14:creationId xmlns:p14="http://schemas.microsoft.com/office/powerpoint/2010/main" val="2886059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CDD5A2-7E26-CB48-AD0F-65A205EA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6923813" cy="1477328"/>
          </a:xfrm>
        </p:spPr>
        <p:txBody>
          <a:bodyPr>
            <a:normAutofit/>
          </a:bodyPr>
          <a:lstStyle/>
          <a:p>
            <a:r>
              <a:rPr lang="de-DE" dirty="0"/>
              <a:t>Was lief schlecht?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437BCA-4043-364D-98E4-2D4FCB62D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448000"/>
            <a:ext cx="10716487" cy="3320975"/>
          </a:xfrm>
        </p:spPr>
        <p:txBody>
          <a:bodyPr>
            <a:normAutofit/>
          </a:bodyPr>
          <a:lstStyle/>
          <a:p>
            <a:endParaRPr lang="de-DE" sz="4800"/>
          </a:p>
        </p:txBody>
      </p:sp>
    </p:spTree>
    <p:extLst>
      <p:ext uri="{BB962C8B-B14F-4D97-AF65-F5344CB8AC3E}">
        <p14:creationId xmlns:p14="http://schemas.microsoft.com/office/powerpoint/2010/main" val="2257200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CDD5A2-7E26-CB48-AD0F-65A205EA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6923813" cy="1477328"/>
          </a:xfrm>
        </p:spPr>
        <p:txBody>
          <a:bodyPr>
            <a:normAutofit/>
          </a:bodyPr>
          <a:lstStyle/>
          <a:p>
            <a:r>
              <a:rPr lang="de-DE" dirty="0"/>
              <a:t>Wie sind wir mit den schlechten Punkten umgegangen?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437BCA-4043-364D-98E4-2D4FCB62D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448000"/>
            <a:ext cx="10716487" cy="3320975"/>
          </a:xfrm>
        </p:spPr>
        <p:txBody>
          <a:bodyPr>
            <a:normAutofit/>
          </a:bodyPr>
          <a:lstStyle/>
          <a:p>
            <a:endParaRPr lang="de-DE" sz="4800"/>
          </a:p>
        </p:txBody>
      </p:sp>
    </p:spTree>
    <p:extLst>
      <p:ext uri="{BB962C8B-B14F-4D97-AF65-F5344CB8AC3E}">
        <p14:creationId xmlns:p14="http://schemas.microsoft.com/office/powerpoint/2010/main" val="3946711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CDD5A2-7E26-CB48-AD0F-65A205EA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6923813" cy="1477328"/>
          </a:xfrm>
        </p:spPr>
        <p:txBody>
          <a:bodyPr>
            <a:normAutofit/>
          </a:bodyPr>
          <a:lstStyle/>
          <a:p>
            <a:r>
              <a:rPr lang="de-DE" dirty="0"/>
              <a:t>Wie könnte man das Kochbuch erweitern?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437BCA-4043-364D-98E4-2D4FCB62D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448000"/>
            <a:ext cx="10716487" cy="3320975"/>
          </a:xfrm>
        </p:spPr>
        <p:txBody>
          <a:bodyPr>
            <a:normAutofit fontScale="92500" lnSpcReduction="20000"/>
          </a:bodyPr>
          <a:lstStyle/>
          <a:p>
            <a:r>
              <a:rPr lang="de-DE" sz="4800" dirty="0">
                <a:solidFill>
                  <a:srgbClr val="00B0F0"/>
                </a:solidFill>
              </a:rPr>
              <a:t>Look </a:t>
            </a:r>
            <a:r>
              <a:rPr lang="de-DE" sz="4800" dirty="0" err="1">
                <a:solidFill>
                  <a:srgbClr val="00B0F0"/>
                </a:solidFill>
              </a:rPr>
              <a:t>for</a:t>
            </a:r>
            <a:r>
              <a:rPr lang="de-DE" sz="4800" dirty="0">
                <a:solidFill>
                  <a:srgbClr val="00B0F0"/>
                </a:solidFill>
              </a:rPr>
              <a:t> </a:t>
            </a:r>
            <a:r>
              <a:rPr lang="de-DE" sz="4800" dirty="0" err="1">
                <a:solidFill>
                  <a:srgbClr val="00B0F0"/>
                </a:solidFill>
              </a:rPr>
              <a:t>other</a:t>
            </a:r>
            <a:r>
              <a:rPr lang="de-DE" sz="4800" dirty="0">
                <a:solidFill>
                  <a:srgbClr val="00B0F0"/>
                </a:solidFill>
              </a:rPr>
              <a:t> </a:t>
            </a:r>
            <a:r>
              <a:rPr lang="de-DE" sz="4800" dirty="0" err="1">
                <a:solidFill>
                  <a:srgbClr val="00B0F0"/>
                </a:solidFill>
              </a:rPr>
              <a:t>Recipes</a:t>
            </a:r>
            <a:endParaRPr lang="de-DE" sz="4800" dirty="0">
              <a:solidFill>
                <a:srgbClr val="00B0F0"/>
              </a:solidFill>
            </a:endParaRPr>
          </a:p>
          <a:p>
            <a:pPr lvl="1"/>
            <a:r>
              <a:rPr lang="de-DE" sz="4000" dirty="0" err="1">
                <a:solidFill>
                  <a:srgbClr val="00B0F0"/>
                </a:solidFill>
              </a:rPr>
              <a:t>by</a:t>
            </a:r>
            <a:r>
              <a:rPr lang="de-DE" sz="4000" dirty="0">
                <a:solidFill>
                  <a:srgbClr val="00B0F0"/>
                </a:solidFill>
              </a:rPr>
              <a:t> </a:t>
            </a:r>
            <a:r>
              <a:rPr lang="de-DE" sz="4000" dirty="0" err="1">
                <a:solidFill>
                  <a:srgbClr val="00B0F0"/>
                </a:solidFill>
              </a:rPr>
              <a:t>book</a:t>
            </a:r>
            <a:endParaRPr lang="de-DE" sz="4000" dirty="0">
              <a:solidFill>
                <a:srgbClr val="00B0F0"/>
              </a:solidFill>
            </a:endParaRPr>
          </a:p>
          <a:p>
            <a:pPr lvl="1"/>
            <a:r>
              <a:rPr lang="de-DE" sz="4000" dirty="0" err="1">
                <a:solidFill>
                  <a:srgbClr val="00B0F0"/>
                </a:solidFill>
              </a:rPr>
              <a:t>by</a:t>
            </a:r>
            <a:r>
              <a:rPr lang="de-DE" sz="4000" dirty="0">
                <a:solidFill>
                  <a:srgbClr val="00B0F0"/>
                </a:solidFill>
              </a:rPr>
              <a:t> </a:t>
            </a:r>
            <a:r>
              <a:rPr lang="de-DE" sz="4000" dirty="0" err="1">
                <a:solidFill>
                  <a:srgbClr val="00B0F0"/>
                </a:solidFill>
              </a:rPr>
              <a:t>occasion</a:t>
            </a:r>
            <a:endParaRPr lang="de-DE" sz="4000" dirty="0">
              <a:solidFill>
                <a:srgbClr val="00B0F0"/>
              </a:solidFill>
            </a:endParaRPr>
          </a:p>
          <a:p>
            <a:r>
              <a:rPr lang="de-DE" sz="4000" dirty="0">
                <a:solidFill>
                  <a:srgbClr val="00B0F0"/>
                </a:solidFill>
              </a:rPr>
              <a:t>View </a:t>
            </a:r>
            <a:r>
              <a:rPr lang="de-DE" sz="4000" dirty="0" err="1">
                <a:solidFill>
                  <a:srgbClr val="00B0F0"/>
                </a:solidFill>
              </a:rPr>
              <a:t>my</a:t>
            </a:r>
            <a:r>
              <a:rPr lang="de-DE" sz="4000" dirty="0">
                <a:solidFill>
                  <a:srgbClr val="00B0F0"/>
                </a:solidFill>
              </a:rPr>
              <a:t> </a:t>
            </a:r>
            <a:r>
              <a:rPr lang="de-DE" sz="4000" dirty="0" err="1">
                <a:solidFill>
                  <a:srgbClr val="00B0F0"/>
                </a:solidFill>
              </a:rPr>
              <a:t>Recipes</a:t>
            </a:r>
            <a:endParaRPr lang="de-DE" sz="4000" dirty="0">
              <a:solidFill>
                <a:srgbClr val="00B0F0"/>
              </a:solidFill>
            </a:endParaRPr>
          </a:p>
          <a:p>
            <a:pPr lvl="1"/>
            <a:r>
              <a:rPr lang="de-DE" sz="4000" dirty="0" err="1">
                <a:solidFill>
                  <a:srgbClr val="00B0F0"/>
                </a:solidFill>
              </a:rPr>
              <a:t>by</a:t>
            </a:r>
            <a:r>
              <a:rPr lang="de-DE" sz="4000" dirty="0">
                <a:solidFill>
                  <a:srgbClr val="00B0F0"/>
                </a:solidFill>
              </a:rPr>
              <a:t> </a:t>
            </a:r>
            <a:r>
              <a:rPr lang="de-DE" sz="4000" dirty="0" err="1">
                <a:solidFill>
                  <a:srgbClr val="00B0F0"/>
                </a:solidFill>
              </a:rPr>
              <a:t>occasion</a:t>
            </a:r>
            <a:endParaRPr lang="de-DE" sz="4000" dirty="0">
              <a:solidFill>
                <a:srgbClr val="00B0F0"/>
              </a:solidFill>
            </a:endParaRPr>
          </a:p>
          <a:p>
            <a:endParaRPr lang="de-DE" sz="4800" dirty="0"/>
          </a:p>
        </p:txBody>
      </p:sp>
    </p:spTree>
    <p:extLst>
      <p:ext uri="{BB962C8B-B14F-4D97-AF65-F5344CB8AC3E}">
        <p14:creationId xmlns:p14="http://schemas.microsoft.com/office/powerpoint/2010/main" val="2222148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AA7DDCB6-6D8C-E14A-A6C5-363DD4173A0E}"/>
              </a:ext>
            </a:extLst>
          </p:cNvPr>
          <p:cNvSpPr/>
          <p:nvPr/>
        </p:nvSpPr>
        <p:spPr>
          <a:xfrm>
            <a:off x="2795752" y="0"/>
            <a:ext cx="9396248" cy="6858000"/>
          </a:xfrm>
          <a:prstGeom prst="rect">
            <a:avLst/>
          </a:prstGeom>
          <a:solidFill>
            <a:srgbClr val="AEDE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88B5800-92DB-B24F-AB8E-E60AA1C32601}"/>
              </a:ext>
            </a:extLst>
          </p:cNvPr>
          <p:cNvSpPr/>
          <p:nvPr/>
        </p:nvSpPr>
        <p:spPr>
          <a:xfrm>
            <a:off x="0" y="0"/>
            <a:ext cx="2795752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AB73ED-1EA2-DA4C-AD5A-9CDC22A61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9" y="345931"/>
            <a:ext cx="10728322" cy="1477328"/>
          </a:xfrm>
        </p:spPr>
        <p:txBody>
          <a:bodyPr/>
          <a:lstStyle/>
          <a:p>
            <a:pPr algn="ctr"/>
            <a:r>
              <a:rPr lang="de-DE" dirty="0" err="1">
                <a:solidFill>
                  <a:sysClr val="windowText" lastClr="000000"/>
                </a:solidFill>
              </a:rPr>
              <a:t>My</a:t>
            </a:r>
            <a:r>
              <a:rPr lang="de-DE" dirty="0">
                <a:solidFill>
                  <a:sysClr val="windowText" lastClr="000000"/>
                </a:solidFill>
              </a:rPr>
              <a:t> Happy </a:t>
            </a:r>
            <a:r>
              <a:rPr lang="de-DE" dirty="0" err="1">
                <a:solidFill>
                  <a:sysClr val="windowText" lastClr="000000"/>
                </a:solidFill>
              </a:rPr>
              <a:t>Recipes</a:t>
            </a:r>
            <a:endParaRPr lang="de-DE" dirty="0">
              <a:solidFill>
                <a:sysClr val="windowText" lastClr="0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955729-6F23-0945-AA90-12EB328F0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0965" y="2096528"/>
            <a:ext cx="8053484" cy="3227375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ysClr val="windowText" lastClr="000000"/>
                </a:solidFill>
              </a:rPr>
              <a:t>This </a:t>
            </a:r>
            <a:r>
              <a:rPr lang="de-DE" dirty="0" err="1">
                <a:solidFill>
                  <a:sysClr val="windowText" lastClr="000000"/>
                </a:solidFill>
              </a:rPr>
              <a:t>side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shall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enable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you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to</a:t>
            </a:r>
            <a:r>
              <a:rPr lang="de-DE" dirty="0">
                <a:solidFill>
                  <a:sysClr val="windowText" lastClr="000000"/>
                </a:solidFill>
              </a:rPr>
              <a:t> find </a:t>
            </a:r>
            <a:r>
              <a:rPr lang="de-DE" dirty="0" err="1">
                <a:solidFill>
                  <a:sysClr val="windowText" lastClr="000000"/>
                </a:solidFill>
              </a:rPr>
              <a:t>the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best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Recipes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and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creat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your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own</a:t>
            </a:r>
            <a:r>
              <a:rPr lang="de-DE" dirty="0">
                <a:solidFill>
                  <a:sysClr val="windowText" lastClr="000000"/>
                </a:solidFill>
              </a:rPr>
              <a:t> Books.</a:t>
            </a:r>
          </a:p>
          <a:p>
            <a:pPr marL="0" indent="0">
              <a:buNone/>
            </a:pPr>
            <a:r>
              <a:rPr lang="de-DE" dirty="0" err="1">
                <a:solidFill>
                  <a:sysClr val="windowText" lastClr="000000"/>
                </a:solidFill>
              </a:rPr>
              <a:t>Enjoy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>
                <a:solidFill>
                  <a:sysClr val="windowText" lastClr="000000"/>
                </a:solidFill>
                <a:sym typeface="Wingdings" pitchFamily="2" charset="2"/>
              </a:rPr>
              <a:t></a:t>
            </a:r>
            <a:endParaRPr lang="de-DE" dirty="0">
              <a:solidFill>
                <a:sysClr val="windowText" lastClr="000000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94FBD64-354B-C142-BFC5-1CEEE848C5DB}"/>
              </a:ext>
            </a:extLst>
          </p:cNvPr>
          <p:cNvSpPr txBox="1"/>
          <p:nvPr/>
        </p:nvSpPr>
        <p:spPr>
          <a:xfrm>
            <a:off x="493986" y="2096528"/>
            <a:ext cx="19444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View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book</a:t>
            </a:r>
            <a:endParaRPr lang="de-DE" sz="1400" dirty="0"/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occasion</a:t>
            </a:r>
            <a:endParaRPr lang="de-DE" sz="1400" dirty="0">
              <a:solidFill>
                <a:srgbClr val="00B0F0"/>
              </a:solidFill>
            </a:endParaRPr>
          </a:p>
          <a:p>
            <a:endParaRPr lang="de-DE" dirty="0"/>
          </a:p>
          <a:p>
            <a:r>
              <a:rPr lang="de-DE" dirty="0"/>
              <a:t>Manage </a:t>
            </a:r>
            <a:r>
              <a:rPr lang="de-DE" dirty="0" err="1"/>
              <a:t>Recipes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>
                <a:solidFill>
                  <a:srgbClr val="00B0F0"/>
                </a:solidFill>
              </a:rPr>
              <a:t>Look </a:t>
            </a:r>
            <a:r>
              <a:rPr lang="de-DE" dirty="0" err="1">
                <a:solidFill>
                  <a:srgbClr val="00B0F0"/>
                </a:solidFill>
              </a:rPr>
              <a:t>for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other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Recipes</a:t>
            </a:r>
            <a:endParaRPr lang="de-DE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book</a:t>
            </a:r>
            <a:endParaRPr lang="de-DE" sz="1400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occasion</a:t>
            </a:r>
            <a:endParaRPr lang="de-DE" sz="1400" dirty="0">
              <a:solidFill>
                <a:srgbClr val="00B0F0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2B1FB5C-BCD1-B24A-BC1D-793A5F6DE544}"/>
              </a:ext>
            </a:extLst>
          </p:cNvPr>
          <p:cNvSpPr txBox="1"/>
          <p:nvPr/>
        </p:nvSpPr>
        <p:spPr>
          <a:xfrm>
            <a:off x="9230025" y="84321"/>
            <a:ext cx="25960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chemeClr val="bg1"/>
                </a:solidFill>
              </a:rPr>
              <a:t>Your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are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logged</a:t>
            </a:r>
            <a:r>
              <a:rPr lang="de-DE" sz="1100" dirty="0">
                <a:solidFill>
                  <a:schemeClr val="bg1"/>
                </a:solidFill>
              </a:rPr>
              <a:t> in </a:t>
            </a:r>
            <a:r>
              <a:rPr lang="de-DE" sz="1100" dirty="0" err="1">
                <a:solidFill>
                  <a:schemeClr val="bg1"/>
                </a:solidFill>
              </a:rPr>
              <a:t>as</a:t>
            </a:r>
            <a:r>
              <a:rPr lang="de-DE" sz="1100" dirty="0">
                <a:solidFill>
                  <a:schemeClr val="bg1"/>
                </a:solidFill>
              </a:rPr>
              <a:t> XXXXXXXXXXX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AFAA6A-5810-D444-9745-C06B71B2AEDB}"/>
              </a:ext>
            </a:extLst>
          </p:cNvPr>
          <p:cNvSpPr txBox="1"/>
          <p:nvPr/>
        </p:nvSpPr>
        <p:spPr>
          <a:xfrm>
            <a:off x="9243449" y="299447"/>
            <a:ext cx="259605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700" dirty="0">
                <a:solidFill>
                  <a:schemeClr val="bg1"/>
                </a:solidFill>
              </a:rPr>
              <a:t>Log out</a:t>
            </a:r>
          </a:p>
        </p:txBody>
      </p:sp>
      <p:sp>
        <p:nvSpPr>
          <p:cNvPr id="10" name="Geschweifte Klammer rechts 9">
            <a:extLst>
              <a:ext uri="{FF2B5EF4-FFF2-40B4-BE49-F238E27FC236}">
                <a16:creationId xmlns:a16="http://schemas.microsoft.com/office/drawing/2014/main" id="{0C3D415B-5D2F-ED42-AB94-33CC1A633B60}"/>
              </a:ext>
            </a:extLst>
          </p:cNvPr>
          <p:cNvSpPr/>
          <p:nvPr/>
        </p:nvSpPr>
        <p:spPr>
          <a:xfrm>
            <a:off x="2438400" y="2169190"/>
            <a:ext cx="247650" cy="1414931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BDF1AEF-5E35-754B-8E99-B99AD4F4E9BA}"/>
              </a:ext>
            </a:extLst>
          </p:cNvPr>
          <p:cNvSpPr txBox="1"/>
          <p:nvPr/>
        </p:nvSpPr>
        <p:spPr>
          <a:xfrm>
            <a:off x="2758279" y="2096528"/>
            <a:ext cx="692497" cy="1903972"/>
          </a:xfrm>
          <a:prstGeom prst="rect">
            <a:avLst/>
          </a:prstGeom>
          <a:solidFill>
            <a:schemeClr val="accent1"/>
          </a:solidFill>
        </p:spPr>
        <p:txBody>
          <a:bodyPr vert="vert" wrap="square" rtlCol="0">
            <a:spAutoFit/>
          </a:bodyPr>
          <a:lstStyle/>
          <a:p>
            <a:pPr algn="ctr"/>
            <a:r>
              <a:rPr lang="de-DE" sz="1100" dirty="0" err="1">
                <a:solidFill>
                  <a:schemeClr val="bg1"/>
                </a:solidFill>
              </a:rPr>
              <a:t>Enable</a:t>
            </a:r>
            <a:r>
              <a:rPr lang="de-DE" sz="1100" dirty="0">
                <a:solidFill>
                  <a:schemeClr val="bg1"/>
                </a:solidFill>
              </a:rPr>
              <a:t>, wenn nicht eingeloggt (und ausgegraut)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52E99A3-DB2C-3F4E-A2C6-9963C46D1850}"/>
              </a:ext>
            </a:extLst>
          </p:cNvPr>
          <p:cNvSpPr txBox="1"/>
          <p:nvPr/>
        </p:nvSpPr>
        <p:spPr>
          <a:xfrm rot="16200000">
            <a:off x="10534426" y="-211814"/>
            <a:ext cx="861774" cy="2264231"/>
          </a:xfrm>
          <a:prstGeom prst="rect">
            <a:avLst/>
          </a:prstGeom>
          <a:solidFill>
            <a:schemeClr val="accent1"/>
          </a:solidFill>
        </p:spPr>
        <p:txBody>
          <a:bodyPr vert="vert" wrap="square" rtlCol="0">
            <a:spAutoFit/>
          </a:bodyPr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Wenn nicht eingeloggt, dann statt „log out“ -&gt; „log in“ + „</a:t>
            </a:r>
            <a:r>
              <a:rPr lang="de-DE" sz="1100" dirty="0" err="1">
                <a:solidFill>
                  <a:schemeClr val="bg1"/>
                </a:solidFill>
              </a:rPr>
              <a:t>You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are</a:t>
            </a:r>
            <a:r>
              <a:rPr lang="de-DE" sz="1100" dirty="0">
                <a:solidFill>
                  <a:schemeClr val="bg1"/>
                </a:solidFill>
              </a:rPr>
              <a:t> not </a:t>
            </a:r>
            <a:r>
              <a:rPr lang="de-DE" sz="1100" dirty="0" err="1">
                <a:solidFill>
                  <a:schemeClr val="bg1"/>
                </a:solidFill>
              </a:rPr>
              <a:t>logged</a:t>
            </a:r>
            <a:r>
              <a:rPr lang="de-DE" sz="1100" dirty="0">
                <a:solidFill>
                  <a:schemeClr val="bg1"/>
                </a:solidFill>
              </a:rPr>
              <a:t> in“</a:t>
            </a:r>
          </a:p>
          <a:p>
            <a:pPr algn="ctr"/>
            <a:r>
              <a:rPr lang="de-DE" sz="1100" dirty="0">
                <a:solidFill>
                  <a:schemeClr val="bg1"/>
                </a:solidFill>
              </a:rPr>
              <a:t>+ </a:t>
            </a:r>
            <a:r>
              <a:rPr lang="de-DE" sz="1100" dirty="0" err="1">
                <a:solidFill>
                  <a:schemeClr val="bg1"/>
                </a:solidFill>
              </a:rPr>
              <a:t>Registrier</a:t>
            </a:r>
            <a:r>
              <a:rPr lang="de-DE" sz="1100" dirty="0">
                <a:solidFill>
                  <a:schemeClr val="bg1"/>
                </a:solidFill>
              </a:rPr>
              <a:t> Button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7BD0DB5-3782-B449-B0DC-563AF25520ED}"/>
              </a:ext>
            </a:extLst>
          </p:cNvPr>
          <p:cNvSpPr/>
          <p:nvPr/>
        </p:nvSpPr>
        <p:spPr>
          <a:xfrm>
            <a:off x="11054444" y="323939"/>
            <a:ext cx="881338" cy="17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bg1"/>
                </a:solidFill>
              </a:rPr>
              <a:t>Log out /Button)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239D7040-4903-034D-B344-477924FEC65B}"/>
              </a:ext>
            </a:extLst>
          </p:cNvPr>
          <p:cNvSpPr/>
          <p:nvPr/>
        </p:nvSpPr>
        <p:spPr>
          <a:xfrm>
            <a:off x="6380252" y="3048514"/>
            <a:ext cx="5317762" cy="2725562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Pop-up Fenster zum Einloggen/Registrieren:</a:t>
            </a:r>
          </a:p>
          <a:p>
            <a:pPr algn="ctr"/>
            <a:endParaRPr lang="de-DE" dirty="0"/>
          </a:p>
          <a:p>
            <a:pPr algn="ctr"/>
            <a:r>
              <a:rPr lang="de-DE" dirty="0"/>
              <a:t>Username:</a:t>
            </a:r>
          </a:p>
          <a:p>
            <a:pPr algn="ctr"/>
            <a:r>
              <a:rPr lang="de-DE" dirty="0"/>
              <a:t>Passwort: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BBDD283-4D7F-E948-B56C-713547FFAFCA}"/>
              </a:ext>
            </a:extLst>
          </p:cNvPr>
          <p:cNvSpPr/>
          <p:nvPr/>
        </p:nvSpPr>
        <p:spPr>
          <a:xfrm>
            <a:off x="493986" y="345931"/>
            <a:ext cx="2403326" cy="71230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Funda</a:t>
            </a:r>
          </a:p>
        </p:txBody>
      </p:sp>
    </p:spTree>
    <p:extLst>
      <p:ext uri="{BB962C8B-B14F-4D97-AF65-F5344CB8AC3E}">
        <p14:creationId xmlns:p14="http://schemas.microsoft.com/office/powerpoint/2010/main" val="569627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AA7DDCB6-6D8C-E14A-A6C5-363DD4173A0E}"/>
              </a:ext>
            </a:extLst>
          </p:cNvPr>
          <p:cNvSpPr/>
          <p:nvPr/>
        </p:nvSpPr>
        <p:spPr>
          <a:xfrm>
            <a:off x="2795752" y="0"/>
            <a:ext cx="9396248" cy="6858000"/>
          </a:xfrm>
          <a:prstGeom prst="rect">
            <a:avLst/>
          </a:prstGeom>
          <a:solidFill>
            <a:srgbClr val="AEDE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88B5800-92DB-B24F-AB8E-E60AA1C32601}"/>
              </a:ext>
            </a:extLst>
          </p:cNvPr>
          <p:cNvSpPr/>
          <p:nvPr/>
        </p:nvSpPr>
        <p:spPr>
          <a:xfrm>
            <a:off x="0" y="0"/>
            <a:ext cx="2795752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AB73ED-1EA2-DA4C-AD5A-9CDC22A61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9" y="345931"/>
            <a:ext cx="10728322" cy="1477328"/>
          </a:xfrm>
        </p:spPr>
        <p:txBody>
          <a:bodyPr/>
          <a:lstStyle/>
          <a:p>
            <a:pPr algn="ctr"/>
            <a:r>
              <a:rPr lang="de-DE" dirty="0" err="1">
                <a:solidFill>
                  <a:sysClr val="windowText" lastClr="000000"/>
                </a:solidFill>
              </a:rPr>
              <a:t>My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Recipes</a:t>
            </a:r>
            <a:endParaRPr lang="de-DE" dirty="0">
              <a:solidFill>
                <a:sysClr val="windowText" lastClr="0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955729-6F23-0945-AA90-12EB328F0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0965" y="2096528"/>
            <a:ext cx="8053484" cy="3227375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ysClr val="windowText" lastClr="000000"/>
                </a:solidFill>
              </a:rPr>
              <a:t>CookBook1</a:t>
            </a:r>
          </a:p>
          <a:p>
            <a:pPr marL="0" indent="0">
              <a:buNone/>
            </a:pPr>
            <a:endParaRPr lang="de-DE" dirty="0">
              <a:solidFill>
                <a:sysClr val="windowText" lastClr="00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ysClr val="windowText" lastClr="000000"/>
              </a:solidFill>
            </a:endParaRPr>
          </a:p>
          <a:p>
            <a:pPr marL="0" indent="0">
              <a:buNone/>
            </a:pPr>
            <a:r>
              <a:rPr lang="de-DE" dirty="0">
                <a:solidFill>
                  <a:sysClr val="windowText" lastClr="000000"/>
                </a:solidFill>
              </a:rPr>
              <a:t>CookBook2</a:t>
            </a:r>
          </a:p>
          <a:p>
            <a:pPr marL="0" indent="0">
              <a:buNone/>
            </a:pPr>
            <a:r>
              <a:rPr lang="de-DE" dirty="0">
                <a:solidFill>
                  <a:sysClr val="windowText" lastClr="000000"/>
                </a:solidFill>
              </a:rPr>
              <a:t>……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94FBD64-354B-C142-BFC5-1CEEE848C5DB}"/>
              </a:ext>
            </a:extLst>
          </p:cNvPr>
          <p:cNvSpPr txBox="1"/>
          <p:nvPr/>
        </p:nvSpPr>
        <p:spPr>
          <a:xfrm>
            <a:off x="493986" y="2096528"/>
            <a:ext cx="194441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View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sz="1400" b="1" dirty="0" err="1"/>
              <a:t>by</a:t>
            </a:r>
            <a:r>
              <a:rPr lang="de-DE" sz="1400" b="1" dirty="0"/>
              <a:t> </a:t>
            </a:r>
            <a:r>
              <a:rPr lang="de-DE" sz="1400" b="1" dirty="0" err="1"/>
              <a:t>book</a:t>
            </a:r>
            <a:endParaRPr lang="de-DE" sz="1400" b="1" dirty="0"/>
          </a:p>
          <a:p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occasion</a:t>
            </a:r>
            <a:endParaRPr lang="de-DE" sz="1400" dirty="0"/>
          </a:p>
          <a:p>
            <a:endParaRPr lang="de-DE" dirty="0"/>
          </a:p>
          <a:p>
            <a:r>
              <a:rPr lang="de-DE" dirty="0"/>
              <a:t>Manage </a:t>
            </a:r>
            <a:r>
              <a:rPr lang="de-DE" dirty="0" err="1"/>
              <a:t>Recipes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>
                <a:solidFill>
                  <a:srgbClr val="00B0F0"/>
                </a:solidFill>
              </a:rPr>
              <a:t>Look </a:t>
            </a:r>
            <a:r>
              <a:rPr lang="de-DE" dirty="0" err="1">
                <a:solidFill>
                  <a:srgbClr val="00B0F0"/>
                </a:solidFill>
              </a:rPr>
              <a:t>for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other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Recipes</a:t>
            </a:r>
            <a:endParaRPr lang="de-DE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book</a:t>
            </a:r>
            <a:endParaRPr lang="de-DE" sz="1400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occasion</a:t>
            </a:r>
            <a:endParaRPr lang="de-DE" sz="1400" dirty="0">
              <a:solidFill>
                <a:srgbClr val="00B0F0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2B1FB5C-BCD1-B24A-BC1D-793A5F6DE544}"/>
              </a:ext>
            </a:extLst>
          </p:cNvPr>
          <p:cNvSpPr txBox="1"/>
          <p:nvPr/>
        </p:nvSpPr>
        <p:spPr>
          <a:xfrm>
            <a:off x="9230025" y="84321"/>
            <a:ext cx="25960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chemeClr val="bg1"/>
                </a:solidFill>
              </a:rPr>
              <a:t>Your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are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logged</a:t>
            </a:r>
            <a:r>
              <a:rPr lang="de-DE" sz="1100" dirty="0">
                <a:solidFill>
                  <a:schemeClr val="bg1"/>
                </a:solidFill>
              </a:rPr>
              <a:t> in </a:t>
            </a:r>
            <a:r>
              <a:rPr lang="de-DE" sz="1100" dirty="0" err="1">
                <a:solidFill>
                  <a:schemeClr val="bg1"/>
                </a:solidFill>
              </a:rPr>
              <a:t>as</a:t>
            </a:r>
            <a:r>
              <a:rPr lang="de-DE" sz="1100" dirty="0">
                <a:solidFill>
                  <a:schemeClr val="bg1"/>
                </a:solidFill>
              </a:rPr>
              <a:t> XXXXXXXXXXX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AFAA6A-5810-D444-9745-C06B71B2AEDB}"/>
              </a:ext>
            </a:extLst>
          </p:cNvPr>
          <p:cNvSpPr txBox="1"/>
          <p:nvPr/>
        </p:nvSpPr>
        <p:spPr>
          <a:xfrm>
            <a:off x="9243449" y="299447"/>
            <a:ext cx="259605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700" dirty="0">
                <a:solidFill>
                  <a:schemeClr val="bg1"/>
                </a:solidFill>
              </a:rPr>
              <a:t>Log out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C73318E-7E49-5743-97F7-4921E9B728A1}"/>
              </a:ext>
            </a:extLst>
          </p:cNvPr>
          <p:cNvSpPr/>
          <p:nvPr/>
        </p:nvSpPr>
        <p:spPr>
          <a:xfrm>
            <a:off x="3647089" y="2617076"/>
            <a:ext cx="1271752" cy="70419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Rezept 1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650970-DDE8-D541-80FB-F931288EE93D}"/>
              </a:ext>
            </a:extLst>
          </p:cNvPr>
          <p:cNvSpPr/>
          <p:nvPr/>
        </p:nvSpPr>
        <p:spPr>
          <a:xfrm>
            <a:off x="5276193" y="2617076"/>
            <a:ext cx="1271752" cy="70419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Rezept 2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9B1E4536-EB82-BB4A-AA4D-5C9D57BBF59F}"/>
              </a:ext>
            </a:extLst>
          </p:cNvPr>
          <p:cNvSpPr/>
          <p:nvPr/>
        </p:nvSpPr>
        <p:spPr>
          <a:xfrm>
            <a:off x="6858000" y="2619880"/>
            <a:ext cx="1271752" cy="70419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Rezept 3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4950850-9DDF-FD4F-A6B0-ACF8FB3AA692}"/>
              </a:ext>
            </a:extLst>
          </p:cNvPr>
          <p:cNvSpPr/>
          <p:nvPr/>
        </p:nvSpPr>
        <p:spPr>
          <a:xfrm>
            <a:off x="6915150" y="3910693"/>
            <a:ext cx="4269921" cy="2601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Vorschläge:</a:t>
            </a:r>
          </a:p>
          <a:p>
            <a:pPr marL="342900" indent="-342900">
              <a:buAutoNum type="arabicPeriod"/>
            </a:pPr>
            <a:r>
              <a:rPr lang="de-DE" dirty="0"/>
              <a:t>Auf „</a:t>
            </a:r>
            <a:r>
              <a:rPr lang="de-DE" dirty="0" err="1"/>
              <a:t>CookBook</a:t>
            </a:r>
            <a:r>
              <a:rPr lang="de-DE" dirty="0"/>
              <a:t>“ klicken, dann öffnen sich unten die rosa Kacheln zu den </a:t>
            </a:r>
            <a:r>
              <a:rPr lang="de-DE" dirty="0" err="1"/>
              <a:t>Reepten</a:t>
            </a:r>
            <a:endParaRPr lang="de-DE" dirty="0"/>
          </a:p>
          <a:p>
            <a:pPr marL="342900" indent="-342900">
              <a:buAutoNum type="arabicPeriod"/>
            </a:pPr>
            <a:r>
              <a:rPr lang="de-DE" dirty="0"/>
              <a:t>Auf </a:t>
            </a:r>
            <a:r>
              <a:rPr lang="de-DE" dirty="0" err="1"/>
              <a:t>CookBook</a:t>
            </a:r>
            <a:r>
              <a:rPr lang="de-DE" dirty="0"/>
              <a:t> klicken und es öffnet sich ein Buch, in dem man durch Rezepte blättern kann</a:t>
            </a:r>
          </a:p>
          <a:p>
            <a:pPr marL="342900" indent="-342900">
              <a:buAutoNum type="arabicPeriod"/>
            </a:pPr>
            <a:r>
              <a:rPr lang="de-DE" dirty="0"/>
              <a:t>…..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E49769E-8693-AF40-940F-2FCB2F1D84BD}"/>
              </a:ext>
            </a:extLst>
          </p:cNvPr>
          <p:cNvSpPr/>
          <p:nvPr/>
        </p:nvSpPr>
        <p:spPr>
          <a:xfrm>
            <a:off x="7739414" y="1143762"/>
            <a:ext cx="4269921" cy="1202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Im Rezept oder ganzem Buch, soll es die Möglichkeit geben zu drucken (nur, wenn wir noch genug Zeit haben)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26AFE302-C394-6948-ADED-E7BA79A76D67}"/>
              </a:ext>
            </a:extLst>
          </p:cNvPr>
          <p:cNvSpPr/>
          <p:nvPr/>
        </p:nvSpPr>
        <p:spPr>
          <a:xfrm>
            <a:off x="493986" y="345931"/>
            <a:ext cx="2403326" cy="71230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Sarah DB – </a:t>
            </a:r>
            <a:r>
              <a:rPr lang="de-DE" dirty="0" err="1"/>
              <a:t>Hadeel</a:t>
            </a:r>
            <a:r>
              <a:rPr lang="de-DE" dirty="0"/>
              <a:t> Seitenaufbau</a:t>
            </a:r>
          </a:p>
        </p:txBody>
      </p:sp>
    </p:spTree>
    <p:extLst>
      <p:ext uri="{BB962C8B-B14F-4D97-AF65-F5344CB8AC3E}">
        <p14:creationId xmlns:p14="http://schemas.microsoft.com/office/powerpoint/2010/main" val="3229159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AA7DDCB6-6D8C-E14A-A6C5-363DD4173A0E}"/>
              </a:ext>
            </a:extLst>
          </p:cNvPr>
          <p:cNvSpPr/>
          <p:nvPr/>
        </p:nvSpPr>
        <p:spPr>
          <a:xfrm>
            <a:off x="2795752" y="-5308"/>
            <a:ext cx="9396248" cy="6858000"/>
          </a:xfrm>
          <a:prstGeom prst="rect">
            <a:avLst/>
          </a:prstGeom>
          <a:solidFill>
            <a:srgbClr val="AEDE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88B5800-92DB-B24F-AB8E-E60AA1C32601}"/>
              </a:ext>
            </a:extLst>
          </p:cNvPr>
          <p:cNvSpPr/>
          <p:nvPr/>
        </p:nvSpPr>
        <p:spPr>
          <a:xfrm>
            <a:off x="0" y="0"/>
            <a:ext cx="2795752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AB73ED-1EA2-DA4C-AD5A-9CDC22A61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9" y="345931"/>
            <a:ext cx="10728322" cy="1477328"/>
          </a:xfrm>
        </p:spPr>
        <p:txBody>
          <a:bodyPr/>
          <a:lstStyle/>
          <a:p>
            <a:pPr algn="ctr"/>
            <a:r>
              <a:rPr lang="de-DE" dirty="0" err="1">
                <a:solidFill>
                  <a:sysClr val="windowText" lastClr="000000"/>
                </a:solidFill>
              </a:rPr>
              <a:t>My</a:t>
            </a:r>
            <a:r>
              <a:rPr lang="de-DE" dirty="0">
                <a:solidFill>
                  <a:sysClr val="windowText" lastClr="000000"/>
                </a:solidFill>
              </a:rPr>
              <a:t> </a:t>
            </a:r>
            <a:r>
              <a:rPr lang="de-DE" dirty="0" err="1">
                <a:solidFill>
                  <a:sysClr val="windowText" lastClr="000000"/>
                </a:solidFill>
              </a:rPr>
              <a:t>Recipes</a:t>
            </a:r>
            <a:endParaRPr lang="de-DE" dirty="0">
              <a:solidFill>
                <a:sysClr val="windowText" lastClr="000000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955729-6F23-0945-AA90-12EB328F0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7089" y="6075476"/>
            <a:ext cx="8053484" cy="43659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>
                <a:solidFill>
                  <a:sysClr val="windowText" lastClr="000000"/>
                </a:solidFill>
              </a:rPr>
              <a:t>Add </a:t>
            </a:r>
            <a:r>
              <a:rPr lang="de-DE" dirty="0" err="1">
                <a:solidFill>
                  <a:sysClr val="windowText" lastClr="000000"/>
                </a:solidFill>
              </a:rPr>
              <a:t>Recipe</a:t>
            </a:r>
            <a:r>
              <a:rPr lang="de-DE" dirty="0">
                <a:solidFill>
                  <a:sysClr val="windowText" lastClr="000000"/>
                </a:solidFill>
              </a:rPr>
              <a:t> – Change </a:t>
            </a:r>
            <a:r>
              <a:rPr lang="de-DE" dirty="0" err="1">
                <a:solidFill>
                  <a:sysClr val="windowText" lastClr="000000"/>
                </a:solidFill>
              </a:rPr>
              <a:t>Recipe</a:t>
            </a:r>
            <a:r>
              <a:rPr lang="de-DE" dirty="0">
                <a:solidFill>
                  <a:sysClr val="windowText" lastClr="000000"/>
                </a:solidFill>
              </a:rPr>
              <a:t> - Move </a:t>
            </a:r>
            <a:r>
              <a:rPr lang="de-DE" dirty="0" err="1">
                <a:solidFill>
                  <a:sysClr val="windowText" lastClr="000000"/>
                </a:solidFill>
              </a:rPr>
              <a:t>Recipe</a:t>
            </a:r>
            <a:r>
              <a:rPr lang="de-DE" dirty="0">
                <a:solidFill>
                  <a:sysClr val="windowText" lastClr="000000"/>
                </a:solidFill>
              </a:rPr>
              <a:t> - Remove </a:t>
            </a:r>
            <a:r>
              <a:rPr lang="de-DE" dirty="0" err="1">
                <a:solidFill>
                  <a:sysClr val="windowText" lastClr="000000"/>
                </a:solidFill>
              </a:rPr>
              <a:t>Recipe</a:t>
            </a:r>
            <a:endParaRPr lang="de-DE" dirty="0">
              <a:solidFill>
                <a:sysClr val="windowText" lastClr="00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ysClr val="windowText" lastClr="000000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94FBD64-354B-C142-BFC5-1CEEE848C5DB}"/>
              </a:ext>
            </a:extLst>
          </p:cNvPr>
          <p:cNvSpPr txBox="1"/>
          <p:nvPr/>
        </p:nvSpPr>
        <p:spPr>
          <a:xfrm>
            <a:off x="493986" y="2096528"/>
            <a:ext cx="194441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View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book</a:t>
            </a:r>
            <a:endParaRPr lang="de-DE" sz="1400" dirty="0"/>
          </a:p>
          <a:p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occasion</a:t>
            </a:r>
            <a:endParaRPr lang="de-DE" sz="1400" dirty="0"/>
          </a:p>
          <a:p>
            <a:endParaRPr lang="de-DE" dirty="0"/>
          </a:p>
          <a:p>
            <a:r>
              <a:rPr lang="de-DE" b="1" dirty="0"/>
              <a:t>Manage </a:t>
            </a:r>
            <a:r>
              <a:rPr lang="de-DE" b="1" dirty="0" err="1"/>
              <a:t>Recipes</a:t>
            </a:r>
            <a:endParaRPr lang="de-DE" b="1" dirty="0"/>
          </a:p>
          <a:p>
            <a:endParaRPr lang="de-DE" dirty="0"/>
          </a:p>
          <a:p>
            <a:endParaRPr lang="de-DE" dirty="0"/>
          </a:p>
          <a:p>
            <a:r>
              <a:rPr lang="de-DE" dirty="0">
                <a:solidFill>
                  <a:srgbClr val="00B0F0"/>
                </a:solidFill>
              </a:rPr>
              <a:t>Look </a:t>
            </a:r>
            <a:r>
              <a:rPr lang="de-DE" dirty="0" err="1">
                <a:solidFill>
                  <a:srgbClr val="00B0F0"/>
                </a:solidFill>
              </a:rPr>
              <a:t>for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other</a:t>
            </a:r>
            <a:r>
              <a:rPr lang="de-DE" dirty="0">
                <a:solidFill>
                  <a:srgbClr val="00B0F0"/>
                </a:solidFill>
              </a:rPr>
              <a:t> </a:t>
            </a:r>
            <a:r>
              <a:rPr lang="de-DE" dirty="0" err="1">
                <a:solidFill>
                  <a:srgbClr val="00B0F0"/>
                </a:solidFill>
              </a:rPr>
              <a:t>Recipes</a:t>
            </a:r>
            <a:endParaRPr lang="de-DE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book</a:t>
            </a:r>
            <a:endParaRPr lang="de-DE" sz="1400" dirty="0">
              <a:solidFill>
                <a:srgbClr val="00B0F0"/>
              </a:solidFill>
            </a:endParaRPr>
          </a:p>
          <a:p>
            <a:r>
              <a:rPr lang="de-DE" sz="1400" dirty="0" err="1">
                <a:solidFill>
                  <a:srgbClr val="00B0F0"/>
                </a:solidFill>
              </a:rPr>
              <a:t>by</a:t>
            </a:r>
            <a:r>
              <a:rPr lang="de-DE" sz="1400" dirty="0">
                <a:solidFill>
                  <a:srgbClr val="00B0F0"/>
                </a:solidFill>
              </a:rPr>
              <a:t> </a:t>
            </a:r>
            <a:r>
              <a:rPr lang="de-DE" sz="1400" dirty="0" err="1">
                <a:solidFill>
                  <a:srgbClr val="00B0F0"/>
                </a:solidFill>
              </a:rPr>
              <a:t>occasion</a:t>
            </a:r>
            <a:endParaRPr lang="de-DE" sz="1400" dirty="0">
              <a:solidFill>
                <a:srgbClr val="00B0F0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2B1FB5C-BCD1-B24A-BC1D-793A5F6DE544}"/>
              </a:ext>
            </a:extLst>
          </p:cNvPr>
          <p:cNvSpPr txBox="1"/>
          <p:nvPr/>
        </p:nvSpPr>
        <p:spPr>
          <a:xfrm>
            <a:off x="9230025" y="84321"/>
            <a:ext cx="25960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chemeClr val="bg1"/>
                </a:solidFill>
              </a:rPr>
              <a:t>Your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are</a:t>
            </a:r>
            <a:r>
              <a:rPr lang="de-DE" sz="1100" dirty="0">
                <a:solidFill>
                  <a:schemeClr val="bg1"/>
                </a:solidFill>
              </a:rPr>
              <a:t> </a:t>
            </a:r>
            <a:r>
              <a:rPr lang="de-DE" sz="1100" dirty="0" err="1">
                <a:solidFill>
                  <a:schemeClr val="bg1"/>
                </a:solidFill>
              </a:rPr>
              <a:t>logged</a:t>
            </a:r>
            <a:r>
              <a:rPr lang="de-DE" sz="1100" dirty="0">
                <a:solidFill>
                  <a:schemeClr val="bg1"/>
                </a:solidFill>
              </a:rPr>
              <a:t> in </a:t>
            </a:r>
            <a:r>
              <a:rPr lang="de-DE" sz="1100" dirty="0" err="1">
                <a:solidFill>
                  <a:schemeClr val="bg1"/>
                </a:solidFill>
              </a:rPr>
              <a:t>as</a:t>
            </a:r>
            <a:r>
              <a:rPr lang="de-DE" sz="1100" dirty="0">
                <a:solidFill>
                  <a:schemeClr val="bg1"/>
                </a:solidFill>
              </a:rPr>
              <a:t> XXXXXXXXXXX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DAFAA6A-5810-D444-9745-C06B71B2AEDB}"/>
              </a:ext>
            </a:extLst>
          </p:cNvPr>
          <p:cNvSpPr txBox="1"/>
          <p:nvPr/>
        </p:nvSpPr>
        <p:spPr>
          <a:xfrm>
            <a:off x="9243449" y="299447"/>
            <a:ext cx="259605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700" dirty="0">
                <a:solidFill>
                  <a:schemeClr val="bg1"/>
                </a:solidFill>
              </a:rPr>
              <a:t>Log out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88FCEE93-094E-364A-9913-1524D7C4BCD3}"/>
              </a:ext>
            </a:extLst>
          </p:cNvPr>
          <p:cNvSpPr txBox="1">
            <a:spLocks/>
          </p:cNvSpPr>
          <p:nvPr/>
        </p:nvSpPr>
        <p:spPr>
          <a:xfrm>
            <a:off x="3520965" y="2096528"/>
            <a:ext cx="8053484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4"/>
              </a:buClr>
              <a:buFont typeface="The Hand Extrablack" panose="03070A02030502020204" pitchFamily="66" charset="0"/>
              <a:buChar char="•"/>
              <a:defRPr sz="2000" kern="1200" spc="20" baseline="0">
                <a:solidFill>
                  <a:schemeClr val="tx1">
                    <a:alpha val="58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he Hand Extrablack" panose="03070A02030502020204" pitchFamily="66" charset="0"/>
              <a:buNone/>
            </a:pPr>
            <a:r>
              <a:rPr lang="de-DE" dirty="0">
                <a:solidFill>
                  <a:sysClr val="windowText" lastClr="000000"/>
                </a:solidFill>
              </a:rPr>
              <a:t>CookBook1</a:t>
            </a:r>
          </a:p>
          <a:p>
            <a:pPr marL="0" indent="0">
              <a:buNone/>
            </a:pPr>
            <a:endParaRPr lang="de-DE" dirty="0">
              <a:solidFill>
                <a:sysClr val="windowText" lastClr="000000"/>
              </a:solidFill>
            </a:endParaRPr>
          </a:p>
          <a:p>
            <a:pPr marL="0" indent="0">
              <a:buNone/>
            </a:pPr>
            <a:endParaRPr lang="de-DE" dirty="0">
              <a:solidFill>
                <a:sysClr val="windowText" lastClr="000000"/>
              </a:solidFill>
            </a:endParaRPr>
          </a:p>
          <a:p>
            <a:pPr marL="0" indent="0">
              <a:buFont typeface="The Hand Extrablack" panose="03070A02030502020204" pitchFamily="66" charset="0"/>
              <a:buNone/>
            </a:pPr>
            <a:r>
              <a:rPr lang="de-DE" dirty="0">
                <a:solidFill>
                  <a:sysClr val="windowText" lastClr="000000"/>
                </a:solidFill>
              </a:rPr>
              <a:t>CookBook2</a:t>
            </a:r>
          </a:p>
          <a:p>
            <a:pPr marL="0" indent="0">
              <a:buFont typeface="The Hand Extrablack" panose="03070A02030502020204" pitchFamily="66" charset="0"/>
              <a:buNone/>
            </a:pPr>
            <a:r>
              <a:rPr lang="de-DE" dirty="0">
                <a:solidFill>
                  <a:sysClr val="windowText" lastClr="000000"/>
                </a:solidFill>
              </a:rPr>
              <a:t>……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BEE8B28-B153-C144-B385-01B5701203A3}"/>
              </a:ext>
            </a:extLst>
          </p:cNvPr>
          <p:cNvSpPr/>
          <p:nvPr/>
        </p:nvSpPr>
        <p:spPr>
          <a:xfrm>
            <a:off x="3647089" y="2617076"/>
            <a:ext cx="1271752" cy="70419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Rezept 1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D9AF8A8-86CC-A841-B5CC-E2894149E303}"/>
              </a:ext>
            </a:extLst>
          </p:cNvPr>
          <p:cNvSpPr/>
          <p:nvPr/>
        </p:nvSpPr>
        <p:spPr>
          <a:xfrm>
            <a:off x="5276193" y="2617076"/>
            <a:ext cx="1271752" cy="70419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Rezept 2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BBA74C0-E57F-4049-9DC2-F0D86FBCD78E}"/>
              </a:ext>
            </a:extLst>
          </p:cNvPr>
          <p:cNvSpPr/>
          <p:nvPr/>
        </p:nvSpPr>
        <p:spPr>
          <a:xfrm>
            <a:off x="6858000" y="2619880"/>
            <a:ext cx="1271752" cy="70419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Rezept 3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2026CC5-F57B-4847-A688-E1DC3A73BD19}"/>
              </a:ext>
            </a:extLst>
          </p:cNvPr>
          <p:cNvSpPr/>
          <p:nvPr/>
        </p:nvSpPr>
        <p:spPr>
          <a:xfrm>
            <a:off x="2932386" y="5456041"/>
            <a:ext cx="4286250" cy="547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Folgend: Alles Buttons für Funktionen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172773A-CF2B-874B-9996-4134EC19A318}"/>
              </a:ext>
            </a:extLst>
          </p:cNvPr>
          <p:cNvSpPr/>
          <p:nvPr/>
        </p:nvSpPr>
        <p:spPr>
          <a:xfrm>
            <a:off x="3520964" y="5004707"/>
            <a:ext cx="1916449" cy="365891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Add </a:t>
            </a:r>
            <a:r>
              <a:rPr lang="de-DE" dirty="0" err="1">
                <a:solidFill>
                  <a:schemeClr val="bg1"/>
                </a:solidFill>
              </a:rPr>
              <a:t>CookBook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05CB326-AD34-384F-A077-71BA8E848F79}"/>
              </a:ext>
            </a:extLst>
          </p:cNvPr>
          <p:cNvSpPr/>
          <p:nvPr/>
        </p:nvSpPr>
        <p:spPr>
          <a:xfrm>
            <a:off x="9750175" y="1577066"/>
            <a:ext cx="1396299" cy="365891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Auswählen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4E104807-0DF8-3D40-9989-01229CB74E18}"/>
              </a:ext>
            </a:extLst>
          </p:cNvPr>
          <p:cNvSpPr/>
          <p:nvPr/>
        </p:nvSpPr>
        <p:spPr>
          <a:xfrm>
            <a:off x="8611857" y="2107918"/>
            <a:ext cx="3416247" cy="1508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Move / Remove </a:t>
            </a:r>
            <a:r>
              <a:rPr lang="de-DE" dirty="0" err="1"/>
              <a:t>Recipe</a:t>
            </a:r>
            <a:r>
              <a:rPr lang="de-DE" dirty="0"/>
              <a:t> sind ausgegraut bis man auf auswählen klickt und mindestens ein Rezept oder Buch ausgewählt hat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162F4239-C722-0244-8211-524D97591FB2}"/>
              </a:ext>
            </a:extLst>
          </p:cNvPr>
          <p:cNvSpPr/>
          <p:nvPr/>
        </p:nvSpPr>
        <p:spPr>
          <a:xfrm>
            <a:off x="493986" y="345931"/>
            <a:ext cx="2403326" cy="71230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Sarah DB – </a:t>
            </a:r>
            <a:r>
              <a:rPr lang="de-DE" dirty="0" err="1"/>
              <a:t>Hadeel</a:t>
            </a:r>
            <a:r>
              <a:rPr lang="de-DE" dirty="0"/>
              <a:t> Seitenaufbau</a:t>
            </a:r>
          </a:p>
        </p:txBody>
      </p:sp>
    </p:spTree>
    <p:extLst>
      <p:ext uri="{BB962C8B-B14F-4D97-AF65-F5344CB8AC3E}">
        <p14:creationId xmlns:p14="http://schemas.microsoft.com/office/powerpoint/2010/main" val="1663189414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DarkSeedLeftStep">
      <a:dk1>
        <a:srgbClr val="000000"/>
      </a:dk1>
      <a:lt1>
        <a:srgbClr val="FFFFFF"/>
      </a:lt1>
      <a:dk2>
        <a:srgbClr val="1E1834"/>
      </a:dk2>
      <a:lt2>
        <a:srgbClr val="F0F3F3"/>
      </a:lt2>
      <a:accent1>
        <a:srgbClr val="E72940"/>
      </a:accent1>
      <a:accent2>
        <a:srgbClr val="D5177D"/>
      </a:accent2>
      <a:accent3>
        <a:srgbClr val="E729DE"/>
      </a:accent3>
      <a:accent4>
        <a:srgbClr val="8F17D5"/>
      </a:accent4>
      <a:accent5>
        <a:srgbClr val="5229E7"/>
      </a:accent5>
      <a:accent6>
        <a:srgbClr val="173ED5"/>
      </a:accent6>
      <a:hlink>
        <a:srgbClr val="7B4EC4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469</Words>
  <Application>Microsoft Macintosh PowerPoint</Application>
  <PresentationFormat>Breitbild</PresentationFormat>
  <Paragraphs>139</Paragraphs>
  <Slides>11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Avenir Next LT Pro</vt:lpstr>
      <vt:lpstr>Rockwell Nova Light</vt:lpstr>
      <vt:lpstr>The Hand Extrablack</vt:lpstr>
      <vt:lpstr>BlobVTI</vt:lpstr>
      <vt:lpstr>Online Kochbuch</vt:lpstr>
      <vt:lpstr>Funktionalitäten</vt:lpstr>
      <vt:lpstr>Was lief gut?</vt:lpstr>
      <vt:lpstr>Was lief schlecht?</vt:lpstr>
      <vt:lpstr>Wie sind wir mit den schlechten Punkten umgegangen?</vt:lpstr>
      <vt:lpstr>Wie könnte man das Kochbuch erweitern?</vt:lpstr>
      <vt:lpstr>My Happy Recipes</vt:lpstr>
      <vt:lpstr>My Recipes</vt:lpstr>
      <vt:lpstr>My Recipes</vt:lpstr>
      <vt:lpstr>Add Recipes</vt:lpstr>
      <vt:lpstr>Change Recipes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Kochbuch</dc:title>
  <dc:creator>Sarah Hirschmann</dc:creator>
  <cp:lastModifiedBy>Funda Yesiltas</cp:lastModifiedBy>
  <cp:revision>9</cp:revision>
  <dcterms:created xsi:type="dcterms:W3CDTF">2021-05-16T18:36:52Z</dcterms:created>
  <dcterms:modified xsi:type="dcterms:W3CDTF">2021-05-22T18:34:38Z</dcterms:modified>
</cp:coreProperties>
</file>

<file path=docProps/thumbnail.jpeg>
</file>